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7" r:id="rId7"/>
    <p:sldId id="266" r:id="rId8"/>
    <p:sldId id="259" r:id="rId9"/>
    <p:sldId id="265" r:id="rId10"/>
    <p:sldId id="25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CBA9-7C0D-71EB-B53C-E19DA1729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09D1F-3FD4-5ED5-1DEE-CEAAD268A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BEEF5-67A2-25E5-28A4-DC1382C2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D03FE-0F29-5165-65D9-BA61DCD1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47187-7F34-78FF-EA8E-691050C8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3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385E-C997-07E2-AEF7-6B44E52C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E714F-1025-5BD7-EBA0-ECB7F18F6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62932-B1D4-DB23-AE5E-2DCEC3D3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EDD5-456D-5497-3609-16BBC672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CE764-7248-F16E-BE75-AE7699DC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2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E2C23-0A2F-D206-77F9-8988F8660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4A275-EA1B-9E0B-4D85-3779C9B2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D609B-552A-0889-F2E6-C99874AC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6CB9A-976E-3B73-C9EC-956AC96D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DA614-AD23-97FB-50DD-A7F5F967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7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F85E-5CBE-132A-C282-4A02A442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9260-0C85-85A3-B716-A02169FEB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556F9-8BF8-A1ED-B653-24958498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50077-B7BB-A70B-FA6A-50D93630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55F0-764E-86A5-5DBF-7E50F72D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7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BAB0-31F1-9C3B-211E-9B00F819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C1A2B-9BE0-2E94-46C7-55311885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FB916-AAD0-6165-2BF2-FEE8D303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663DA-FEF2-38E6-295E-532A6D5B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87728-6A2A-7002-C626-65A8623E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C51C-7D56-1833-5FE7-443E10DA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B950-CA22-6C8E-324F-882ED6C82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8FC7C-6EE5-6EE5-48E8-7108114D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A9932-8351-08C9-C28E-C025132A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7F5B4-4314-3FAD-36AA-CC96CC47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E1792-EC3A-7A7D-6C40-88022A14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5CC-AA37-B502-7EB8-5426B7BE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46C54-5073-C538-1AED-E28028C8C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FB861-D244-360B-35AB-3C622A2A8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1338D-89C0-D0B3-E300-CFE615CAE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F228C-2499-C5C1-88D9-CEF9ED388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07AB8-36D5-2BA1-C2A7-611926B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78EF7E-A38D-AD8A-2AD9-07CDF24F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71DFF-E143-8D2E-684E-6BEC84D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0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E052-5DA2-CD76-4840-F345D4C8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A2697-82B3-C275-471C-CD71C76B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3E0A5-34FA-EB34-3611-12F03F0B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99B0F-6AC8-E2AC-5843-92837685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C3F8A-B98B-1618-3532-07A479A5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789A3-FBC3-B9C1-626E-C9DC7216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817F-AE6A-8037-34B1-DB1E4572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9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B1FD-9AEF-F29C-BCC0-2D623264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FFBA-CCAA-B10A-5B2C-5AA67A6B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DC0F5-C7F3-CB8B-F2AA-51C2F889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207B6-ED31-C23B-3115-763CD0FED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6A80E-C996-E02D-479A-1D81EE8E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EED9-1323-33F8-738F-DCCCC72D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8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7EB3-9520-97D0-1668-6BCD4A6B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13612-A761-DD87-A627-451D59BF8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24D1-8688-00B3-59EC-46631CA37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BB6FC-0DD6-E466-1855-FECBE633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A2BF2-D199-DE68-0F94-8B0F407C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6BBB-25D3-E98F-3EA7-F02E848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5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D35E2-AE0F-9DEC-862E-A2DE624B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90C3E-E712-9392-00BB-8EC5FFAF2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466B6-DF34-6A32-34A1-3F58E6B16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9200C-BA23-42A0-B6C0-8EAA6C1D668F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34F4A-74CE-D316-8668-CC4CAABDF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BD69D-4449-7D64-5FAC-E26B55B5B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C852B-1715-4F72-BB57-439913C46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7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DFCB-3763-DE1A-EA87-D535861FF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Uge 10+11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32645-A376-D772-1C58-843640661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25B7-3751-0297-A759-A2D72793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endParaRPr lang="en-US" dirty="0"/>
          </a:p>
        </p:txBody>
      </p:sp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B9324332-AB18-3BD8-D951-ADDA37E69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2" y="1272226"/>
            <a:ext cx="5801784" cy="4351338"/>
          </a:xfrm>
        </p:spPr>
      </p:pic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CC461F50-6D8F-6A5A-B285-74FF45CF0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56" y="1234435"/>
            <a:ext cx="5852172" cy="438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F01E3-A21F-E7EE-7811-21C55100C097}"/>
              </a:ext>
            </a:extLst>
          </p:cNvPr>
          <p:cNvSpPr txBox="1"/>
          <p:nvPr/>
        </p:nvSpPr>
        <p:spPr>
          <a:xfrm>
            <a:off x="1197430" y="610688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500 runder (+0.25 pr. grøn pr. runde)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946E6-B493-82C8-16F7-970505144270}"/>
              </a:ext>
            </a:extLst>
          </p:cNvPr>
          <p:cNvSpPr txBox="1"/>
          <p:nvPr/>
        </p:nvSpPr>
        <p:spPr>
          <a:xfrm>
            <a:off x="7184572" y="6123542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500 runder (+1 pr. grøn pr. runde)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9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graph with numbers&#10;&#10;AI-generated content may be incorrect.">
            <a:extLst>
              <a:ext uri="{FF2B5EF4-FFF2-40B4-BE49-F238E27FC236}">
                <a16:creationId xmlns:a16="http://schemas.microsoft.com/office/drawing/2014/main" id="{E042D1E6-DDC5-F968-ECFF-3E60FDC4E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29" y="1040946"/>
            <a:ext cx="6368142" cy="47761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C8D151-3652-F969-8108-49EFAC3F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Resultater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A861-060D-2356-62E6-6F49AC4FEEAA}"/>
              </a:ext>
            </a:extLst>
          </p:cNvPr>
          <p:cNvSpPr txBox="1"/>
          <p:nvPr/>
        </p:nvSpPr>
        <p:spPr>
          <a:xfrm>
            <a:off x="4191000" y="6019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5000 runder (+0 pr. grøn pr. runde)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1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EFDF-1454-F5AC-B23F-E0040FCA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Planlægning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325C-3E44-CBBC-DCCE-09F1B39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6801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2AEF-D35F-D9AE-A67A-76DCCB57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7602-AB81-6EB9-65B3-BEE145F3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Planlægning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B40B-0C34-7A68-C26A-62B617EB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Reinforcement Learning</a:t>
            </a:r>
          </a:p>
          <a:p>
            <a:pPr lvl="1"/>
            <a:r>
              <a:rPr lang="da-DK" dirty="0"/>
              <a:t>Alt for mange variable?</a:t>
            </a:r>
          </a:p>
        </p:txBody>
      </p:sp>
      <p:pic>
        <p:nvPicPr>
          <p:cNvPr id="5" name="Picture 4" descr="A person holding a bunch of limes&#10;&#10;AI-generated content may be incorrect.">
            <a:extLst>
              <a:ext uri="{FF2B5EF4-FFF2-40B4-BE49-F238E27FC236}">
                <a16:creationId xmlns:a16="http://schemas.microsoft.com/office/drawing/2014/main" id="{CA0EB142-943E-AF0F-AD76-E0B42C502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32" y="0"/>
            <a:ext cx="514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9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5B71B-D0A9-CF5F-D865-FD0CFCFD3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971E-E795-1A06-57AC-3E6A8B71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Planlægning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6729-896A-9819-9226-FAD6E9FE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Reinforcement Learning</a:t>
            </a:r>
          </a:p>
          <a:p>
            <a:pPr lvl="1"/>
            <a:r>
              <a:rPr lang="da-DK" dirty="0"/>
              <a:t>Alt for mange variable?</a:t>
            </a:r>
          </a:p>
          <a:p>
            <a:pPr lvl="1"/>
            <a:r>
              <a:rPr lang="da-DK" dirty="0"/>
              <a:t>Bare kig på handlinger!</a:t>
            </a:r>
          </a:p>
          <a:p>
            <a:pPr lvl="1"/>
            <a:r>
              <a:rPr lang="da-DK" dirty="0"/>
              <a:t>Gør noget igen og igen, og du lærer</a:t>
            </a:r>
          </a:p>
          <a:p>
            <a:pPr marL="457200" lvl="1" indent="0">
              <a:buNone/>
            </a:pPr>
            <a:r>
              <a:rPr lang="da-DK" dirty="0"/>
              <a:t>    lidt for hver gang.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E984504A-6D75-7DA9-7B72-550E9D8F0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2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FA04-14EF-ECC4-3BF6-532C42195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C964-0D1E-9242-2D32-1B820D59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Planlægning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C4A7-DB32-A091-78AB-91FCD8C6F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States og Actions</a:t>
            </a:r>
          </a:p>
          <a:p>
            <a:pPr lvl="1"/>
            <a:r>
              <a:rPr lang="da-DK" dirty="0"/>
              <a:t>State machine</a:t>
            </a:r>
          </a:p>
          <a:p>
            <a:pPr marL="457200" lvl="1" indent="0">
              <a:buNone/>
            </a:pPr>
            <a:endParaRPr lang="da-DK" dirty="0"/>
          </a:p>
          <a:p>
            <a:pPr lvl="1"/>
            <a:r>
              <a:rPr lang="da-DK" dirty="0"/>
              <a:t>Hvad er status?</a:t>
            </a:r>
          </a:p>
          <a:p>
            <a:pPr lvl="2"/>
            <a:r>
              <a:rPr lang="da-DK" dirty="0"/>
              <a:t>HP</a:t>
            </a:r>
          </a:p>
          <a:p>
            <a:pPr lvl="2"/>
            <a:r>
              <a:rPr lang="da-DK" dirty="0"/>
              <a:t>Ammo</a:t>
            </a:r>
          </a:p>
          <a:p>
            <a:pPr lvl="2"/>
            <a:r>
              <a:rPr lang="da-DK" dirty="0"/>
              <a:t>Fuel</a:t>
            </a:r>
          </a:p>
          <a:p>
            <a:pPr lvl="1"/>
            <a:r>
              <a:rPr lang="da-DK" dirty="0"/>
              <a:t>Hvad kan man gøre?</a:t>
            </a:r>
          </a:p>
          <a:p>
            <a:pPr lvl="2"/>
            <a:r>
              <a:rPr lang="da-DK" dirty="0"/>
              <a:t>Spise mad</a:t>
            </a:r>
          </a:p>
          <a:p>
            <a:pPr lvl="2"/>
            <a:r>
              <a:rPr lang="da-DK" dirty="0"/>
              <a:t>Gå i dækning</a:t>
            </a:r>
          </a:p>
          <a:p>
            <a:pPr lvl="2"/>
            <a:r>
              <a:rPr lang="da-DK" dirty="0"/>
              <a:t>Skyde gevær</a:t>
            </a:r>
          </a:p>
          <a:p>
            <a:pPr lvl="2"/>
            <a:r>
              <a:rPr lang="da-DK" dirty="0"/>
              <a:t>Genoplade</a:t>
            </a:r>
          </a:p>
          <a:p>
            <a:pPr lvl="2"/>
            <a:r>
              <a:rPr lang="da-DK" dirty="0"/>
              <a:t>Bruge powerup</a:t>
            </a:r>
          </a:p>
          <a:p>
            <a:pPr lvl="2"/>
            <a:r>
              <a:rPr lang="da-DK" dirty="0"/>
              <a:t>Flammekaster?</a:t>
            </a:r>
          </a:p>
          <a:p>
            <a:pPr lvl="2"/>
            <a:endParaRPr lang="da-DK" dirty="0"/>
          </a:p>
        </p:txBody>
      </p:sp>
      <p:pic>
        <p:nvPicPr>
          <p:cNvPr id="5" name="Picture 4" descr="A black square gaming controller with orange buttons&#10;&#10;AI-generated content may be incorrect.">
            <a:extLst>
              <a:ext uri="{FF2B5EF4-FFF2-40B4-BE49-F238E27FC236}">
                <a16:creationId xmlns:a16="http://schemas.microsoft.com/office/drawing/2014/main" id="{7577618E-B517-F13A-1B26-785939906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88" y="0"/>
            <a:ext cx="547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gaming controller&#10;&#10;AI-generated content may be incorrect.">
            <a:extLst>
              <a:ext uri="{FF2B5EF4-FFF2-40B4-BE49-F238E27FC236}">
                <a16:creationId xmlns:a16="http://schemas.microsoft.com/office/drawing/2014/main" id="{7425D55F-3674-1914-80E9-CCB5F244A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436"/>
            <a:ext cx="12192000" cy="612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EE1C3-0004-752F-321A-BD2FBCF8179A}"/>
              </a:ext>
            </a:extLst>
          </p:cNvPr>
          <p:cNvSpPr txBox="1"/>
          <p:nvPr/>
        </p:nvSpPr>
        <p:spPr>
          <a:xfrm>
            <a:off x="1611086" y="3126226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>
                <a:solidFill>
                  <a:schemeClr val="bg1"/>
                </a:solidFill>
              </a:rPr>
              <a:t>     1</a:t>
            </a:r>
          </a:p>
          <a:p>
            <a:r>
              <a:rPr lang="da-DK" sz="4000" b="1" dirty="0">
                <a:solidFill>
                  <a:schemeClr val="bg1"/>
                </a:solidFill>
              </a:rPr>
              <a:t>2	   3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    4			  5		6		 7	       8</a:t>
            </a:r>
          </a:p>
        </p:txBody>
      </p:sp>
    </p:spTree>
    <p:extLst>
      <p:ext uri="{BB962C8B-B14F-4D97-AF65-F5344CB8AC3E}">
        <p14:creationId xmlns:p14="http://schemas.microsoft.com/office/powerpoint/2010/main" val="50191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0EBB-886B-226B-C4BB-85710962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A82F-EEC6-269E-F611-CCF73334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Planlægning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B976-0F79-97A9-290F-2442B6710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da-DK" dirty="0"/>
              <a:t>Reward og Punishment</a:t>
            </a:r>
          </a:p>
          <a:p>
            <a:pPr lvl="1"/>
            <a:r>
              <a:rPr lang="da-DK" dirty="0"/>
              <a:t>Arbejder hen mod et mål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Belønning, når man gør det godt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Straf, når man gør det dårligt</a:t>
            </a:r>
          </a:p>
          <a:p>
            <a:pPr lvl="2"/>
            <a:endParaRPr lang="da-DK" dirty="0"/>
          </a:p>
          <a:p>
            <a:pPr lvl="2"/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84CDF-D5A2-EEBC-9B80-A0E0067F7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39" y="-1"/>
            <a:ext cx="490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F1C977-D034-860A-3686-D7B3AE8A07C8}"/>
              </a:ext>
            </a:extLst>
          </p:cNvPr>
          <p:cNvSpPr/>
          <p:nvPr/>
        </p:nvSpPr>
        <p:spPr>
          <a:xfrm>
            <a:off x="1020726" y="4316819"/>
            <a:ext cx="1244009" cy="1701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Wordle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7FE09-80C6-6B72-FDD3-6FD232F667CB}"/>
              </a:ext>
            </a:extLst>
          </p:cNvPr>
          <p:cNvSpPr/>
          <p:nvPr/>
        </p:nvSpPr>
        <p:spPr>
          <a:xfrm>
            <a:off x="914400" y="3763926"/>
            <a:ext cx="1477926" cy="232853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Solver</a:t>
            </a:r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9E24C-890C-0684-F88B-3AED34855519}"/>
              </a:ext>
            </a:extLst>
          </p:cNvPr>
          <p:cNvSpPr/>
          <p:nvPr/>
        </p:nvSpPr>
        <p:spPr>
          <a:xfrm>
            <a:off x="754912" y="2771480"/>
            <a:ext cx="3934046" cy="34054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2000" b="1" dirty="0"/>
              <a:t>Environment</a:t>
            </a:r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231C44-2EC6-76FA-CD3C-34FA1355916A}"/>
              </a:ext>
            </a:extLst>
          </p:cNvPr>
          <p:cNvSpPr/>
          <p:nvPr/>
        </p:nvSpPr>
        <p:spPr>
          <a:xfrm>
            <a:off x="9867100" y="2206789"/>
            <a:ext cx="2110030" cy="2110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Target-netværk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5BAB5-B1CF-B327-49D9-7C100B8E1799}"/>
              </a:ext>
            </a:extLst>
          </p:cNvPr>
          <p:cNvSpPr/>
          <p:nvPr/>
        </p:nvSpPr>
        <p:spPr>
          <a:xfrm>
            <a:off x="2828260" y="3763926"/>
            <a:ext cx="1733107" cy="232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Rewards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9F6695-9557-09B5-A6B8-3559C256DB64}"/>
              </a:ext>
            </a:extLst>
          </p:cNvPr>
          <p:cNvSpPr/>
          <p:nvPr/>
        </p:nvSpPr>
        <p:spPr>
          <a:xfrm>
            <a:off x="5297318" y="5018567"/>
            <a:ext cx="2009553" cy="8931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Hukommelse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1624E2-4B1C-ACFE-F1A6-37BE951C90F3}"/>
              </a:ext>
            </a:extLst>
          </p:cNvPr>
          <p:cNvSpPr/>
          <p:nvPr/>
        </p:nvSpPr>
        <p:spPr>
          <a:xfrm>
            <a:off x="5818628" y="2270051"/>
            <a:ext cx="2110030" cy="20095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Policy-netværk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810975-3993-C59D-65EB-35FFB417250C}"/>
              </a:ext>
            </a:extLst>
          </p:cNvPr>
          <p:cNvCxnSpPr/>
          <p:nvPr/>
        </p:nvCxnSpPr>
        <p:spPr>
          <a:xfrm>
            <a:off x="2392326" y="5465135"/>
            <a:ext cx="4359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75DBBB-3442-A6D3-8BFE-5E4928DAECAE}"/>
              </a:ext>
            </a:extLst>
          </p:cNvPr>
          <p:cNvCxnSpPr>
            <a:endCxn id="10" idx="1"/>
          </p:cNvCxnSpPr>
          <p:nvPr/>
        </p:nvCxnSpPr>
        <p:spPr>
          <a:xfrm>
            <a:off x="4561367" y="5465135"/>
            <a:ext cx="7359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96D58A-43E4-8F34-F31A-ABCF9C58479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302094" y="4279604"/>
            <a:ext cx="1" cy="738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EBE994-082A-0565-4A9C-7E4CD9FBE082}"/>
              </a:ext>
            </a:extLst>
          </p:cNvPr>
          <p:cNvSpPr/>
          <p:nvPr/>
        </p:nvSpPr>
        <p:spPr>
          <a:xfrm>
            <a:off x="8048934" y="4593265"/>
            <a:ext cx="1467462" cy="149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Optimering</a:t>
            </a:r>
            <a:endParaRPr lang="en-US" dirty="0"/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Loss</a:t>
            </a:r>
            <a:endParaRPr lang="da-DK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872198-F114-143A-CC9D-FB12066A8AA0}"/>
              </a:ext>
            </a:extLst>
          </p:cNvPr>
          <p:cNvCxnSpPr/>
          <p:nvPr/>
        </p:nvCxnSpPr>
        <p:spPr>
          <a:xfrm flipH="1">
            <a:off x="4688958" y="2987749"/>
            <a:ext cx="11621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B4FB49-54DB-2402-5376-D50B06EE9022}"/>
              </a:ext>
            </a:extLst>
          </p:cNvPr>
          <p:cNvSpPr/>
          <p:nvPr/>
        </p:nvSpPr>
        <p:spPr>
          <a:xfrm>
            <a:off x="1616149" y="2914085"/>
            <a:ext cx="3062177" cy="839208"/>
          </a:xfrm>
          <a:custGeom>
            <a:avLst/>
            <a:gdLst>
              <a:gd name="connsiteX0" fmla="*/ 3062177 w 3062177"/>
              <a:gd name="connsiteY0" fmla="*/ 73664 h 839208"/>
              <a:gd name="connsiteX1" fmla="*/ 531628 w 3062177"/>
              <a:gd name="connsiteY1" fmla="*/ 73664 h 839208"/>
              <a:gd name="connsiteX2" fmla="*/ 0 w 3062177"/>
              <a:gd name="connsiteY2" fmla="*/ 839208 h 83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177" h="839208">
                <a:moveTo>
                  <a:pt x="3062177" y="73664"/>
                </a:moveTo>
                <a:cubicBezTo>
                  <a:pt x="2052084" y="9868"/>
                  <a:pt x="1041991" y="-53927"/>
                  <a:pt x="531628" y="73664"/>
                </a:cubicBezTo>
                <a:cubicBezTo>
                  <a:pt x="21265" y="201255"/>
                  <a:pt x="63795" y="672631"/>
                  <a:pt x="0" y="83920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B7C400-7830-3BF0-7DBD-A3EB9C0B2E0D}"/>
              </a:ext>
            </a:extLst>
          </p:cNvPr>
          <p:cNvCxnSpPr>
            <a:cxnSpLocks/>
          </p:cNvCxnSpPr>
          <p:nvPr/>
        </p:nvCxnSpPr>
        <p:spPr>
          <a:xfrm>
            <a:off x="7928658" y="2264735"/>
            <a:ext cx="19384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769797-27A8-6F27-856F-C7DECCCCBA1B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7306871" y="5342861"/>
            <a:ext cx="742063" cy="122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4A9689-00A9-D634-BF70-77D0848A30D9}"/>
              </a:ext>
            </a:extLst>
          </p:cNvPr>
          <p:cNvCxnSpPr/>
          <p:nvPr/>
        </p:nvCxnSpPr>
        <p:spPr>
          <a:xfrm>
            <a:off x="7677902" y="4279604"/>
            <a:ext cx="371032" cy="536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C40EFE-C5CC-3F60-3F7E-6743F4150295}"/>
              </a:ext>
            </a:extLst>
          </p:cNvPr>
          <p:cNvCxnSpPr/>
          <p:nvPr/>
        </p:nvCxnSpPr>
        <p:spPr>
          <a:xfrm flipH="1" flipV="1">
            <a:off x="7928658" y="3976577"/>
            <a:ext cx="449798" cy="616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A22DD1C-9AD3-B1FA-1B7B-33499890E667}"/>
              </a:ext>
            </a:extLst>
          </p:cNvPr>
          <p:cNvCxnSpPr>
            <a:cxnSpLocks/>
          </p:cNvCxnSpPr>
          <p:nvPr/>
        </p:nvCxnSpPr>
        <p:spPr>
          <a:xfrm flipH="1">
            <a:off x="9516396" y="4316819"/>
            <a:ext cx="350704" cy="276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D7A5BBB9-55F2-4B72-2028-9D19D098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/>
              <a:t>Training loop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106B56-4CD5-FC3C-3308-C0A2C3DF4DEC}"/>
              </a:ext>
            </a:extLst>
          </p:cNvPr>
          <p:cNvSpPr txBox="1"/>
          <p:nvPr/>
        </p:nvSpPr>
        <p:spPr>
          <a:xfrm>
            <a:off x="3653426" y="2251953"/>
            <a:ext cx="181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1. Vælg handling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6430-2EDA-540D-2D00-198A0482B3B8}"/>
              </a:ext>
            </a:extLst>
          </p:cNvPr>
          <p:cNvSpPr txBox="1"/>
          <p:nvPr/>
        </p:nvSpPr>
        <p:spPr>
          <a:xfrm>
            <a:off x="857835" y="6323224"/>
            <a:ext cx="372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2. Env step, få ny state, samt reward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2A755B-36A8-F6E0-912B-E961CBD711EA}"/>
              </a:ext>
            </a:extLst>
          </p:cNvPr>
          <p:cNvSpPr txBox="1"/>
          <p:nvPr/>
        </p:nvSpPr>
        <p:spPr>
          <a:xfrm>
            <a:off x="5225236" y="6073445"/>
            <a:ext cx="215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3. Gem transition i hukommelse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254BAB-1C94-FED8-D3A9-A074E282D9B0}"/>
              </a:ext>
            </a:extLst>
          </p:cNvPr>
          <p:cNvSpPr txBox="1"/>
          <p:nvPr/>
        </p:nvSpPr>
        <p:spPr>
          <a:xfrm>
            <a:off x="8272145" y="398937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4. Optimér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562AFA-4249-153C-C531-E7A346205997}"/>
              </a:ext>
            </a:extLst>
          </p:cNvPr>
          <p:cNvSpPr txBox="1"/>
          <p:nvPr/>
        </p:nvSpPr>
        <p:spPr>
          <a:xfrm>
            <a:off x="7863418" y="1727790"/>
            <a:ext cx="222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5. Opdatér modeller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6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B674-005D-6B81-3F90-1F582C8BD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DE2DF1A1-B12E-9307-7963-87D74E0F0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/>
              <a:t>Wordle (i README)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79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199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Uge 10+11</vt:lpstr>
      <vt:lpstr>Planlægning</vt:lpstr>
      <vt:lpstr>Planlægning</vt:lpstr>
      <vt:lpstr>Planlægning</vt:lpstr>
      <vt:lpstr>Planlægning</vt:lpstr>
      <vt:lpstr>PowerPoint Presentation</vt:lpstr>
      <vt:lpstr>Planlægning</vt:lpstr>
      <vt:lpstr>Training loop</vt:lpstr>
      <vt:lpstr>Wordle (i README)</vt:lpstr>
      <vt:lpstr>Resultater</vt:lpstr>
      <vt:lpstr>Resultater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Schween</dc:creator>
  <cp:lastModifiedBy>Jonas Schween</cp:lastModifiedBy>
  <cp:revision>5</cp:revision>
  <dcterms:created xsi:type="dcterms:W3CDTF">2025-05-09T10:14:52Z</dcterms:created>
  <dcterms:modified xsi:type="dcterms:W3CDTF">2025-05-09T12:28:05Z</dcterms:modified>
</cp:coreProperties>
</file>